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373" r:id="rId66"/>
    <p:sldId id="298" r:id="rId67"/>
    <p:sldId id="357" r:id="rId68"/>
    <p:sldId id="358" r:id="rId69"/>
    <p:sldId id="361" r:id="rId70"/>
    <p:sldId id="359" r:id="rId71"/>
    <p:sldId id="363" r:id="rId72"/>
    <p:sldId id="364" r:id="rId73"/>
    <p:sldId id="365" r:id="rId74"/>
    <p:sldId id="371" r:id="rId75"/>
    <p:sldId id="366" r:id="rId76"/>
    <p:sldId id="370" r:id="rId77"/>
    <p:sldId id="368" r:id="rId78"/>
    <p:sldId id="369" r:id="rId79"/>
    <p:sldId id="37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43" autoAdjust="0"/>
    <p:restoredTop sz="94665" autoAdjust="0"/>
  </p:normalViewPr>
  <p:slideViewPr>
    <p:cSldViewPr snapToGrid="0" snapToObjects="1">
      <p:cViewPr varScale="1">
        <p:scale>
          <a:sx n="85" d="100"/>
          <a:sy n="85" d="100"/>
        </p:scale>
        <p:origin x="129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7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Here adding 0.8 says we want to add 0.8 as the between study variability. In other words, each effect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b="1" dirty="0">
                <a:latin typeface="Courier"/>
              </a:rPr>
              <a:t>(</a:t>
            </a:r>
            <a:r>
              <a:rPr b="1" dirty="0" err="1">
                <a:latin typeface="Courier"/>
              </a:rPr>
              <a:t>Ves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0.8</a:t>
            </a:r>
            <a:r>
              <a:rPr b="1" dirty="0">
                <a:latin typeface="Courier"/>
              </a:rPr>
              <a:t>)</a:t>
            </a:r>
            <a:r>
              <a:rPr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4A9EEC3-CCA8-E4A6-58FD-AB454C9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7644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32277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39340-71D3-1C54-3FB3-F943265ED52C}"/>
              </a:ext>
            </a:extLst>
          </p:cNvPr>
          <p:cNvSpPr txBox="1"/>
          <p:nvPr/>
        </p:nvSpPr>
        <p:spPr>
          <a:xfrm>
            <a:off x="4527199" y="1906164"/>
            <a:ext cx="4571999" cy="4783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4310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9141714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38978-14E3-BA4F-3B5A-DC03E8C3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" y="346167"/>
            <a:ext cx="1588946" cy="1588946"/>
          </a:xfrm>
          <a:prstGeom prst="rect">
            <a:avLst/>
          </a:prstGeom>
        </p:spPr>
      </p:pic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301E005A-36AE-998F-D9FE-5422045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730138"/>
            <a:ext cx="2438274" cy="780002"/>
          </a:xfrm>
          <a:prstGeom prst="rect">
            <a:avLst/>
          </a:prstGeom>
        </p:spPr>
      </p:pic>
      <p:pic>
        <p:nvPicPr>
          <p:cNvPr id="8" name="Google Shape;248;p24">
            <a:extLst>
              <a:ext uri="{FF2B5EF4-FFF2-40B4-BE49-F238E27FC236}">
                <a16:creationId xmlns:a16="http://schemas.microsoft.com/office/drawing/2014/main" id="{5595461D-FDB2-F775-2CD2-EE1FD62D83F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67995" y="2979315"/>
            <a:ext cx="2640328" cy="719489"/>
          </a:xfrm>
          <a:prstGeom prst="rect">
            <a:avLst/>
          </a:prstGeom>
          <a:noFill/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F88160-819C-68CE-6487-59BB388C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83" y="443967"/>
            <a:ext cx="2419328" cy="1397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621" y="2300641"/>
            <a:ext cx="6093379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90F1F-893E-6422-1B55-6074512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75" y="2322162"/>
            <a:ext cx="5151465" cy="10168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	Thanks!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9141714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304824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23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15556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5A90-B702-F16B-827E-10C4BFDA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61" y="3429001"/>
            <a:ext cx="5617218" cy="3256612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We hope you learnt a bunch and enjoyed the workshop!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Any feedback you can provide on what you liked or didn’t like please let us know.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Let’s have a chat about all the cool meta-analyses you’re all doing!</a:t>
            </a:r>
          </a:p>
        </p:txBody>
      </p:sp>
    </p:spTree>
    <p:extLst>
      <p:ext uri="{BB962C8B-B14F-4D97-AF65-F5344CB8AC3E}">
        <p14:creationId xmlns:p14="http://schemas.microsoft.com/office/powerpoint/2010/main" val="327817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6031</TotalTime>
  <Words>10979</Words>
  <Application>Microsoft Macintosh PowerPoint</Application>
  <PresentationFormat>On-screen Show (4:3)</PresentationFormat>
  <Paragraphs>653</Paragraphs>
  <Slides>79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 Meta-analytic Model</vt:lpstr>
      <vt:lpstr>Multilevel 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302</cp:revision>
  <dcterms:created xsi:type="dcterms:W3CDTF">2022-06-05T22:41:34Z</dcterms:created>
  <dcterms:modified xsi:type="dcterms:W3CDTF">2022-07-07T19:50:31Z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